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2.sv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41748"/>
            <a:ext cx="9144000" cy="0"/>
          </a:xfrm>
          <a:prstGeom prst="line">
            <a:avLst/>
          </a:prstGeom>
          <a:noFill/>
          <a:ln w="2540">
            <a:solidFill>
              <a:srgbClr val="808080"/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" y="4841748"/>
            <a:ext cx="1828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dirty="0">
                <a:solidFill>
                  <a:srgbClr val="80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Whitson AS</a:t>
            </a:r>
            <a:endParaRPr lang="en-US" sz="600" dirty="0"/>
          </a:p>
        </p:txBody>
      </p:sp>
      <p:pic>
        <p:nvPicPr>
          <p:cNvPr id="4" name="Image 0" descr="/logo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75320" y="4828032"/>
            <a:ext cx="868680" cy="370332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Bulk View (1/3)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July 2026</a:t>
            </a:r>
            <a:endParaRPr lang="en-US" sz="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96" y="460248"/>
            <a:ext cx="7454008" cy="4100901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Bulk View (2/3)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July 2026</a:t>
            </a:r>
            <a:endParaRPr lang="en-US" sz="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996" y="460248"/>
            <a:ext cx="7454008" cy="4100901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Bulk View (3/3)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July 2026</a:t>
            </a:r>
            <a:endParaRPr lang="en-US" sz="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924635"/>
            <a:ext cx="8991600" cy="2830385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2026-07-09T14:25:54Z</dcterms:created>
  <dcterms:modified xsi:type="dcterms:W3CDTF">2026-07-09T14:25:54Z</dcterms:modified>
</cp:coreProperties>
</file>